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1" r:id="rId2"/>
  </p:sldIdLst>
  <p:sldSz cx="6858000" cy="5143500"/>
  <p:notesSz cx="6858000" cy="9144000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087"/>
    <a:srgbClr val="E55F00"/>
    <a:srgbClr val="83929D"/>
    <a:srgbClr val="000000"/>
    <a:srgbClr val="133D8F"/>
    <a:srgbClr val="548C9E"/>
    <a:srgbClr val="A4CAD8"/>
    <a:srgbClr val="66AABE"/>
    <a:srgbClr val="C8DEE8"/>
    <a:srgbClr val="EC6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1CB75-DA5E-46F4-8122-C69CE3BF06CF}" v="23" dt="2025-10-13T19:10:10.134"/>
    <p1510:client id="{D1E59AB1-99CD-4A5E-A8C3-595F70975EA9}" v="7" dt="2025-10-13T19:16:18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574"/>
  </p:normalViewPr>
  <p:slideViewPr>
    <p:cSldViewPr snapToGrid="0" snapToObjects="1">
      <p:cViewPr>
        <p:scale>
          <a:sx n="100" d="100"/>
          <a:sy n="100" d="100"/>
        </p:scale>
        <p:origin x="-1230" y="-3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04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riina Koivula" userId="ADpSb01PsjLN5J87HYDhf0YUiO/OXdlnpBSbcxjy2Fg=" providerId="None" clId="Web-{5181CB75-DA5E-46F4-8122-C69CE3BF06CF}"/>
    <pc:docChg chg="modSld">
      <pc:chgData name="Jennariina Koivula" userId="ADpSb01PsjLN5J87HYDhf0YUiO/OXdlnpBSbcxjy2Fg=" providerId="None" clId="Web-{5181CB75-DA5E-46F4-8122-C69CE3BF06CF}" dt="2025-10-13T19:10:10.134" v="21" actId="14100"/>
      <pc:docMkLst>
        <pc:docMk/>
      </pc:docMkLst>
      <pc:sldChg chg="addSp modSp">
        <pc:chgData name="Jennariina Koivula" userId="ADpSb01PsjLN5J87HYDhf0YUiO/OXdlnpBSbcxjy2Fg=" providerId="None" clId="Web-{5181CB75-DA5E-46F4-8122-C69CE3BF06CF}" dt="2025-10-13T19:10:10.134" v="21" actId="14100"/>
        <pc:sldMkLst>
          <pc:docMk/>
          <pc:sldMk cId="225939043" sldId="321"/>
        </pc:sldMkLst>
        <pc:spChg chg="mod">
          <ac:chgData name="Jennariina Koivula" userId="ADpSb01PsjLN5J87HYDhf0YUiO/OXdlnpBSbcxjy2Fg=" providerId="None" clId="Web-{5181CB75-DA5E-46F4-8122-C69CE3BF06CF}" dt="2025-10-13T19:05:19.300" v="5" actId="20577"/>
          <ac:spMkLst>
            <pc:docMk/>
            <pc:sldMk cId="225939043" sldId="321"/>
            <ac:spMk id="6" creationId="{00000000-0000-0000-0000-000000000000}"/>
          </ac:spMkLst>
        </pc:spChg>
        <pc:spChg chg="mod">
          <ac:chgData name="Jennariina Koivula" userId="ADpSb01PsjLN5J87HYDhf0YUiO/OXdlnpBSbcxjy2Fg=" providerId="None" clId="Web-{5181CB75-DA5E-46F4-8122-C69CE3BF06CF}" dt="2025-10-13T19:06:10.801" v="6" actId="1076"/>
          <ac:spMkLst>
            <pc:docMk/>
            <pc:sldMk cId="225939043" sldId="321"/>
            <ac:spMk id="76" creationId="{00000000-0000-0000-0000-000000000000}"/>
          </ac:spMkLst>
        </pc:spChg>
        <pc:spChg chg="mod">
          <ac:chgData name="Jennariina Koivula" userId="ADpSb01PsjLN5J87HYDhf0YUiO/OXdlnpBSbcxjy2Fg=" providerId="None" clId="Web-{5181CB75-DA5E-46F4-8122-C69CE3BF06CF}" dt="2025-10-13T19:08:25.274" v="14" actId="1076"/>
          <ac:spMkLst>
            <pc:docMk/>
            <pc:sldMk cId="225939043" sldId="321"/>
            <ac:spMk id="105" creationId="{00000000-0000-0000-0000-000000000000}"/>
          </ac:spMkLst>
        </pc:spChg>
        <pc:picChg chg="mod">
          <ac:chgData name="Jennariina Koivula" userId="ADpSb01PsjLN5J87HYDhf0YUiO/OXdlnpBSbcxjy2Fg=" providerId="None" clId="Web-{5181CB75-DA5E-46F4-8122-C69CE3BF06CF}" dt="2025-10-13T19:06:56.773" v="9" actId="1076"/>
          <ac:picMkLst>
            <pc:docMk/>
            <pc:sldMk cId="225939043" sldId="321"/>
            <ac:picMk id="2" creationId="{00000000-0000-0000-0000-000000000000}"/>
          </ac:picMkLst>
        </pc:picChg>
        <pc:cxnChg chg="add mod">
          <ac:chgData name="Jennariina Koivula" userId="ADpSb01PsjLN5J87HYDhf0YUiO/OXdlnpBSbcxjy2Fg=" providerId="None" clId="Web-{5181CB75-DA5E-46F4-8122-C69CE3BF06CF}" dt="2025-10-13T19:10:10.134" v="21" actId="14100"/>
          <ac:cxnSpMkLst>
            <pc:docMk/>
            <pc:sldMk cId="225939043" sldId="321"/>
            <ac:cxnSpMk id="7" creationId="{BD9A144C-01B2-626E-099C-4038CFFE8D7D}"/>
          </ac:cxnSpMkLst>
        </pc:cxnChg>
      </pc:sldChg>
    </pc:docChg>
  </pc:docChgLst>
  <pc:docChgLst>
    <pc:chgData name="Jennariina Koivula" userId="ADpSb01PsjLN5J87HYDhf0YUiO/OXdlnpBSbcxjy2Fg=" providerId="None" clId="Web-{D1E59AB1-99CD-4A5E-A8C3-595F70975EA9}"/>
    <pc:docChg chg="modSld">
      <pc:chgData name="Jennariina Koivula" userId="ADpSb01PsjLN5J87HYDhf0YUiO/OXdlnpBSbcxjy2Fg=" providerId="None" clId="Web-{D1E59AB1-99CD-4A5E-A8C3-595F70975EA9}" dt="2025-10-13T19:16:18.890" v="6" actId="1076"/>
      <pc:docMkLst>
        <pc:docMk/>
      </pc:docMkLst>
      <pc:sldChg chg="modSp">
        <pc:chgData name="Jennariina Koivula" userId="ADpSb01PsjLN5J87HYDhf0YUiO/OXdlnpBSbcxjy2Fg=" providerId="None" clId="Web-{D1E59AB1-99CD-4A5E-A8C3-595F70975EA9}" dt="2025-10-13T19:16:18.890" v="6" actId="1076"/>
        <pc:sldMkLst>
          <pc:docMk/>
          <pc:sldMk cId="225939043" sldId="321"/>
        </pc:sldMkLst>
        <pc:spChg chg="mod">
          <ac:chgData name="Jennariina Koivula" userId="ADpSb01PsjLN5J87HYDhf0YUiO/OXdlnpBSbcxjy2Fg=" providerId="None" clId="Web-{D1E59AB1-99CD-4A5E-A8C3-595F70975EA9}" dt="2025-10-13T19:16:15.827" v="5" actId="1076"/>
          <ac:spMkLst>
            <pc:docMk/>
            <pc:sldMk cId="225939043" sldId="321"/>
            <ac:spMk id="69" creationId="{00000000-0000-0000-0000-000000000000}"/>
          </ac:spMkLst>
        </pc:spChg>
        <pc:spChg chg="mod">
          <ac:chgData name="Jennariina Koivula" userId="ADpSb01PsjLN5J87HYDhf0YUiO/OXdlnpBSbcxjy2Fg=" providerId="None" clId="Web-{D1E59AB1-99CD-4A5E-A8C3-595F70975EA9}" dt="2025-10-13T19:16:18.890" v="6" actId="1076"/>
          <ac:spMkLst>
            <pc:docMk/>
            <pc:sldMk cId="225939043" sldId="321"/>
            <ac:spMk id="70" creationId="{00000000-0000-0000-0000-000000000000}"/>
          </ac:spMkLst>
        </pc:spChg>
        <pc:spChg chg="mod">
          <ac:chgData name="Jennariina Koivula" userId="ADpSb01PsjLN5J87HYDhf0YUiO/OXdlnpBSbcxjy2Fg=" providerId="None" clId="Web-{D1E59AB1-99CD-4A5E-A8C3-595F70975EA9}" dt="2025-10-13T19:15:12.217" v="2" actId="20577"/>
          <ac:spMkLst>
            <pc:docMk/>
            <pc:sldMk cId="225939043" sldId="321"/>
            <ac:spMk id="76" creationId="{00000000-0000-0000-0000-000000000000}"/>
          </ac:spMkLst>
        </pc:spChg>
        <pc:spChg chg="mod">
          <ac:chgData name="Jennariina Koivula" userId="ADpSb01PsjLN5J87HYDhf0YUiO/OXdlnpBSbcxjy2Fg=" providerId="None" clId="Web-{D1E59AB1-99CD-4A5E-A8C3-595F70975EA9}" dt="2025-10-13T19:16:07.530" v="4" actId="1076"/>
          <ac:spMkLst>
            <pc:docMk/>
            <pc:sldMk cId="225939043" sldId="321"/>
            <ac:spMk id="106" creationId="{00000000-0000-0000-0000-000000000000}"/>
          </ac:spMkLst>
        </pc:spChg>
        <pc:cxnChg chg="ord">
          <ac:chgData name="Jennariina Koivula" userId="ADpSb01PsjLN5J87HYDhf0YUiO/OXdlnpBSbcxjy2Fg=" providerId="None" clId="Web-{D1E59AB1-99CD-4A5E-A8C3-595F70975EA9}" dt="2025-10-13T19:15:25.248" v="3"/>
          <ac:cxnSpMkLst>
            <pc:docMk/>
            <pc:sldMk cId="225939043" sldId="321"/>
            <ac:cxnSpMk id="7" creationId="{BD9A144C-01B2-626E-099C-4038CFFE8D7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9071-705C-A14B-81A6-91D2D4F86224}" type="datetimeFigureOut">
              <a:rPr lang="en-US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697B-C446-A642-9857-D01727DE571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166-0593-B34C-B7BF-823C01BFC0D6}" type="datetimeFigureOut">
              <a:rPr lang="en-US"/>
              <a:pPr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DBB7-05E6-3347-8255-0EF35461E17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15"/>
          <a:stretch/>
        </p:blipFill>
        <p:spPr>
          <a:xfrm>
            <a:off x="1016" y="0"/>
            <a:ext cx="6856984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9001" y="1021978"/>
            <a:ext cx="3429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0719" y="3727873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933" y="3727873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3698056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70719" y="1818042"/>
            <a:ext cx="2759665" cy="1582366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2800" b="1" spc="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2194" y="1022351"/>
            <a:ext cx="733425" cy="663575"/>
            <a:chOff x="5142" y="64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2" y="64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5" y="647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2" y="76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08" y="76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3" y="76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85FE60C-1298-40ED-B909-705967FAF81D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7938"/>
            <a:ext cx="736997" cy="668338"/>
            <a:chOff x="5146" y="-5"/>
            <a:chExt cx="619" cy="4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5"/>
              <a:ext cx="61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2"/>
              <a:ext cx="613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5"/>
              <a:ext cx="111" cy="163"/>
            </a:xfrm>
            <a:custGeom>
              <a:avLst/>
              <a:gdLst>
                <a:gd name="T0" fmla="*/ 158 w 222"/>
                <a:gd name="T1" fmla="*/ 327 h 327"/>
                <a:gd name="T2" fmla="*/ 158 w 222"/>
                <a:gd name="T3" fmla="*/ 78 h 327"/>
                <a:gd name="T4" fmla="*/ 222 w 222"/>
                <a:gd name="T5" fmla="*/ 78 h 327"/>
                <a:gd name="T6" fmla="*/ 222 w 222"/>
                <a:gd name="T7" fmla="*/ 0 h 327"/>
                <a:gd name="T8" fmla="*/ 0 w 222"/>
                <a:gd name="T9" fmla="*/ 0 h 327"/>
                <a:gd name="T10" fmla="*/ 0 w 222"/>
                <a:gd name="T11" fmla="*/ 78 h 327"/>
                <a:gd name="T12" fmla="*/ 66 w 222"/>
                <a:gd name="T13" fmla="*/ 78 h 327"/>
                <a:gd name="T14" fmla="*/ 66 w 222"/>
                <a:gd name="T15" fmla="*/ 327 h 327"/>
                <a:gd name="T16" fmla="*/ 66 w 222"/>
                <a:gd name="T17" fmla="*/ 327 h 327"/>
                <a:gd name="T18" fmla="*/ 158 w 222"/>
                <a:gd name="T1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7">
                  <a:moveTo>
                    <a:pt x="158" y="327"/>
                  </a:moveTo>
                  <a:lnTo>
                    <a:pt x="158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158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5"/>
              <a:ext cx="122" cy="163"/>
            </a:xfrm>
            <a:custGeom>
              <a:avLst/>
              <a:gdLst>
                <a:gd name="T0" fmla="*/ 88 w 244"/>
                <a:gd name="T1" fmla="*/ 78 h 327"/>
                <a:gd name="T2" fmla="*/ 88 w 244"/>
                <a:gd name="T3" fmla="*/ 327 h 327"/>
                <a:gd name="T4" fmla="*/ 180 w 244"/>
                <a:gd name="T5" fmla="*/ 327 h 327"/>
                <a:gd name="T6" fmla="*/ 180 w 244"/>
                <a:gd name="T7" fmla="*/ 78 h 327"/>
                <a:gd name="T8" fmla="*/ 244 w 244"/>
                <a:gd name="T9" fmla="*/ 78 h 327"/>
                <a:gd name="T10" fmla="*/ 244 w 244"/>
                <a:gd name="T11" fmla="*/ 0 h 327"/>
                <a:gd name="T12" fmla="*/ 25 w 244"/>
                <a:gd name="T13" fmla="*/ 0 h 327"/>
                <a:gd name="T14" fmla="*/ 0 w 244"/>
                <a:gd name="T15" fmla="*/ 78 h 327"/>
                <a:gd name="T16" fmla="*/ 88 w 244"/>
                <a:gd name="T17" fmla="*/ 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7">
                  <a:moveTo>
                    <a:pt x="88" y="78"/>
                  </a:moveTo>
                  <a:lnTo>
                    <a:pt x="88" y="327"/>
                  </a:lnTo>
                  <a:lnTo>
                    <a:pt x="180" y="327"/>
                  </a:lnTo>
                  <a:lnTo>
                    <a:pt x="180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3 w 289"/>
                <a:gd name="T1" fmla="*/ 327 h 327"/>
                <a:gd name="T2" fmla="*/ 289 w 289"/>
                <a:gd name="T3" fmla="*/ 0 h 327"/>
                <a:gd name="T4" fmla="*/ 197 w 289"/>
                <a:gd name="T5" fmla="*/ 0 h 327"/>
                <a:gd name="T6" fmla="*/ 142 w 289"/>
                <a:gd name="T7" fmla="*/ 168 h 327"/>
                <a:gd name="T8" fmla="*/ 135 w 289"/>
                <a:gd name="T9" fmla="*/ 192 h 327"/>
                <a:gd name="T10" fmla="*/ 135 w 289"/>
                <a:gd name="T11" fmla="*/ 192 h 327"/>
                <a:gd name="T12" fmla="*/ 135 w 289"/>
                <a:gd name="T13" fmla="*/ 192 h 327"/>
                <a:gd name="T14" fmla="*/ 135 w 289"/>
                <a:gd name="T15" fmla="*/ 192 h 327"/>
                <a:gd name="T16" fmla="*/ 135 w 289"/>
                <a:gd name="T17" fmla="*/ 192 h 327"/>
                <a:gd name="T18" fmla="*/ 135 w 289"/>
                <a:gd name="T19" fmla="*/ 192 h 327"/>
                <a:gd name="T20" fmla="*/ 135 w 289"/>
                <a:gd name="T21" fmla="*/ 192 h 327"/>
                <a:gd name="T22" fmla="*/ 128 w 289"/>
                <a:gd name="T23" fmla="*/ 168 h 327"/>
                <a:gd name="T24" fmla="*/ 91 w 289"/>
                <a:gd name="T25" fmla="*/ 60 h 327"/>
                <a:gd name="T26" fmla="*/ 0 w 289"/>
                <a:gd name="T27" fmla="*/ 60 h 327"/>
                <a:gd name="T28" fmla="*/ 89 w 289"/>
                <a:gd name="T29" fmla="*/ 327 h 327"/>
                <a:gd name="T30" fmla="*/ 183 w 289"/>
                <a:gd name="T3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7">
                  <a:moveTo>
                    <a:pt x="183" y="327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2" y="168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7"/>
                  </a:lnTo>
                  <a:lnTo>
                    <a:pt x="183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30"/>
            <a:ext cx="48006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0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D899E24-786A-4024-8409-9CEB063C3201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11990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TT 2018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985961"/>
            <a:ext cx="4800600" cy="1161927"/>
          </a:xfrm>
        </p:spPr>
        <p:txBody>
          <a:bodyPr/>
          <a:lstStyle>
            <a:lvl1pPr algn="l">
              <a:lnSpc>
                <a:spcPct val="90000"/>
              </a:lnSpc>
              <a:defRPr sz="3100" b="1" i="0" spc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5970" y="2228851"/>
            <a:ext cx="4800600" cy="1682063"/>
          </a:xfrm>
        </p:spPr>
        <p:txBody>
          <a:bodyPr/>
          <a:lstStyle>
            <a:lvl1pPr marL="0" indent="0" algn="l">
              <a:buNone/>
              <a:defRPr sz="1997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short VTT subtitle or leading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590767-2E29-476B-8AD3-471B1DE54AF1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1484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750428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500" indent="-176213"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C5EE4E-7584-4606-BFF7-00B058769B29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0940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0"/>
            <a:ext cx="5146769" cy="408476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6"/>
            <a:ext cx="514676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E732A79-90EC-4FE2-8949-082BFA9B9A62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6022" y="1128714"/>
            <a:ext cx="5147072" cy="325437"/>
          </a:xfrm>
        </p:spPr>
        <p:txBody>
          <a:bodyPr/>
          <a:lstStyle>
            <a:lvl1pPr marL="6350" indent="0">
              <a:buFontTx/>
              <a:buNone/>
              <a:defRPr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6504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135173"/>
            <a:ext cx="4910051" cy="1006041"/>
          </a:xfrm>
        </p:spPr>
        <p:txBody>
          <a:bodyPr/>
          <a:lstStyle>
            <a:lvl1pPr>
              <a:lnSpc>
                <a:spcPct val="90000"/>
              </a:lnSpc>
              <a:defRPr sz="30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286124"/>
            <a:ext cx="3272523" cy="3174559"/>
          </a:xfrm>
        </p:spPr>
        <p:txBody>
          <a:bodyPr/>
          <a:lstStyle>
            <a:lvl1pPr marL="11061" indent="0">
              <a:spcAft>
                <a:spcPts val="768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add VTT content text.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ABBB3-80D2-451B-8841-3B5307001A55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1B2B89-A667-5744-95C6-2A30C28617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95530" y="1300621"/>
            <a:ext cx="2129045" cy="3160061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an image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47701"/>
            <a:ext cx="5146769" cy="750427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2" spcCol="360000"/>
          <a:lstStyle>
            <a:lvl1pPr marL="9755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218408E-AEC6-4FD9-9392-29FFCEC00730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Refer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9CFBE2E-A0DF-475A-853D-B2DE077AD353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Refe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687289"/>
            <a:ext cx="5146769" cy="710839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149" y="1956"/>
            <a:ext cx="819150" cy="3683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6029" y="1568750"/>
            <a:ext cx="5850129" cy="411330"/>
          </a:xfrm>
        </p:spPr>
        <p:txBody>
          <a:bodyPr>
            <a:noAutofit/>
          </a:bodyPr>
          <a:lstStyle>
            <a:lvl1pPr>
              <a:defRPr sz="1800" spc="0" baseline="0"/>
            </a:lvl1pPr>
          </a:lstStyle>
          <a:p>
            <a:pPr lvl="0"/>
            <a:r>
              <a:rPr lang="en-GB" noProof="0" dirty="0"/>
              <a:t>Click to VTT content text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6029" y="2297113"/>
            <a:ext cx="1814506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 baseline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82298" y="2297113"/>
            <a:ext cx="1906347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88657" y="2297113"/>
            <a:ext cx="1917502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4BA59-9DFB-4E66-9DE8-A4669D551619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030" y="747423"/>
            <a:ext cx="514676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6030" y="1541535"/>
            <a:ext cx="514676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CC0BCE-4CED-4D57-A164-C2D232EBA62E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907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34EFEF-0426-C74F-9A00-3037EFE0B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31"/>
          <a:stretch/>
        </p:blipFill>
        <p:spPr>
          <a:xfrm>
            <a:off x="1016" y="0"/>
            <a:ext cx="342584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1689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11D53-FB19-4E6B-A023-68EA5512DB39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0775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DFEBE9-922C-4262-BA21-02CE6DF607EB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6BC4EB-DEF2-404B-880C-A7A67A3BF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" t="339" r="49655" b="225"/>
          <a:stretch/>
        </p:blipFill>
        <p:spPr>
          <a:xfrm>
            <a:off x="-1" y="0"/>
            <a:ext cx="3458819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4100" y="-9525"/>
            <a:ext cx="733425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4928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59772D-FD13-BA43-9B70-E97C0308F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1016" y="0"/>
            <a:ext cx="3427985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6376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A70204-C705-DC48-A6C4-D718A553F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0" t="121" r="36555" b="420"/>
          <a:stretch/>
        </p:blipFill>
        <p:spPr>
          <a:xfrm>
            <a:off x="-1" y="0"/>
            <a:ext cx="4008535" cy="514519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8148" y="-6350"/>
            <a:ext cx="734615" cy="663575"/>
            <a:chOff x="5147" y="-4"/>
            <a:chExt cx="617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601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9E9D0C-B924-BD43-A00E-A5F307386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3" r="25247"/>
          <a:stretch/>
        </p:blipFill>
        <p:spPr>
          <a:xfrm>
            <a:off x="1" y="0"/>
            <a:ext cx="4783055" cy="51524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26957" y="-6350"/>
            <a:ext cx="735806" cy="665163"/>
            <a:chOff x="5146" y="-4"/>
            <a:chExt cx="618" cy="4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1024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5534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431445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B9B135E-553A-47C8-B614-83E50D04C826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-5953" y="-6350"/>
            <a:ext cx="733426" cy="661988"/>
            <a:chOff x="-5" y="-4"/>
            <a:chExt cx="616" cy="41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-4"/>
              <a:ext cx="6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2" y="-1"/>
              <a:ext cx="610" cy="411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95" y="115"/>
              <a:ext cx="111" cy="162"/>
            </a:xfrm>
            <a:custGeom>
              <a:avLst/>
              <a:gdLst>
                <a:gd name="T0" fmla="*/ 157 w 221"/>
                <a:gd name="T1" fmla="*/ 324 h 324"/>
                <a:gd name="T2" fmla="*/ 157 w 221"/>
                <a:gd name="T3" fmla="*/ 78 h 324"/>
                <a:gd name="T4" fmla="*/ 221 w 221"/>
                <a:gd name="T5" fmla="*/ 78 h 324"/>
                <a:gd name="T6" fmla="*/ 221 w 221"/>
                <a:gd name="T7" fmla="*/ 0 h 324"/>
                <a:gd name="T8" fmla="*/ 0 w 221"/>
                <a:gd name="T9" fmla="*/ 0 h 324"/>
                <a:gd name="T10" fmla="*/ 0 w 221"/>
                <a:gd name="T11" fmla="*/ 78 h 324"/>
                <a:gd name="T12" fmla="*/ 66 w 221"/>
                <a:gd name="T13" fmla="*/ 78 h 324"/>
                <a:gd name="T14" fmla="*/ 66 w 221"/>
                <a:gd name="T15" fmla="*/ 324 h 324"/>
                <a:gd name="T16" fmla="*/ 66 w 221"/>
                <a:gd name="T17" fmla="*/ 324 h 324"/>
                <a:gd name="T18" fmla="*/ 157 w 221"/>
                <a:gd name="T1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4">
                  <a:moveTo>
                    <a:pt x="157" y="324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15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61" y="115"/>
              <a:ext cx="122" cy="162"/>
            </a:xfrm>
            <a:custGeom>
              <a:avLst/>
              <a:gdLst>
                <a:gd name="T0" fmla="*/ 87 w 242"/>
                <a:gd name="T1" fmla="*/ 78 h 324"/>
                <a:gd name="T2" fmla="*/ 87 w 242"/>
                <a:gd name="T3" fmla="*/ 324 h 324"/>
                <a:gd name="T4" fmla="*/ 178 w 242"/>
                <a:gd name="T5" fmla="*/ 324 h 324"/>
                <a:gd name="T6" fmla="*/ 178 w 242"/>
                <a:gd name="T7" fmla="*/ 78 h 324"/>
                <a:gd name="T8" fmla="*/ 242 w 242"/>
                <a:gd name="T9" fmla="*/ 78 h 324"/>
                <a:gd name="T10" fmla="*/ 242 w 242"/>
                <a:gd name="T11" fmla="*/ 0 h 324"/>
                <a:gd name="T12" fmla="*/ 24 w 242"/>
                <a:gd name="T13" fmla="*/ 0 h 324"/>
                <a:gd name="T14" fmla="*/ 0 w 242"/>
                <a:gd name="T15" fmla="*/ 78 h 324"/>
                <a:gd name="T16" fmla="*/ 87 w 242"/>
                <a:gd name="T17" fmla="*/ 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4">
                  <a:moveTo>
                    <a:pt x="87" y="78"/>
                  </a:moveTo>
                  <a:lnTo>
                    <a:pt x="87" y="324"/>
                  </a:lnTo>
                  <a:lnTo>
                    <a:pt x="178" y="324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16" y="115"/>
              <a:ext cx="144" cy="162"/>
            </a:xfrm>
            <a:custGeom>
              <a:avLst/>
              <a:gdLst>
                <a:gd name="T0" fmla="*/ 183 w 289"/>
                <a:gd name="T1" fmla="*/ 324 h 324"/>
                <a:gd name="T2" fmla="*/ 289 w 289"/>
                <a:gd name="T3" fmla="*/ 0 h 324"/>
                <a:gd name="T4" fmla="*/ 196 w 289"/>
                <a:gd name="T5" fmla="*/ 0 h 324"/>
                <a:gd name="T6" fmla="*/ 142 w 289"/>
                <a:gd name="T7" fmla="*/ 168 h 324"/>
                <a:gd name="T8" fmla="*/ 135 w 289"/>
                <a:gd name="T9" fmla="*/ 191 h 324"/>
                <a:gd name="T10" fmla="*/ 135 w 289"/>
                <a:gd name="T11" fmla="*/ 191 h 324"/>
                <a:gd name="T12" fmla="*/ 135 w 289"/>
                <a:gd name="T13" fmla="*/ 191 h 324"/>
                <a:gd name="T14" fmla="*/ 135 w 289"/>
                <a:gd name="T15" fmla="*/ 191 h 324"/>
                <a:gd name="T16" fmla="*/ 135 w 289"/>
                <a:gd name="T17" fmla="*/ 191 h 324"/>
                <a:gd name="T18" fmla="*/ 135 w 289"/>
                <a:gd name="T19" fmla="*/ 191 h 324"/>
                <a:gd name="T20" fmla="*/ 135 w 289"/>
                <a:gd name="T21" fmla="*/ 191 h 324"/>
                <a:gd name="T22" fmla="*/ 128 w 289"/>
                <a:gd name="T23" fmla="*/ 168 h 324"/>
                <a:gd name="T24" fmla="*/ 91 w 289"/>
                <a:gd name="T25" fmla="*/ 61 h 324"/>
                <a:gd name="T26" fmla="*/ 0 w 289"/>
                <a:gd name="T27" fmla="*/ 61 h 324"/>
                <a:gd name="T28" fmla="*/ 90 w 289"/>
                <a:gd name="T29" fmla="*/ 324 h 324"/>
                <a:gd name="T30" fmla="*/ 183 w 289"/>
                <a:gd name="T3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4">
                  <a:moveTo>
                    <a:pt x="183" y="324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1"/>
                  </a:lnTo>
                  <a:lnTo>
                    <a:pt x="0" y="61"/>
                  </a:lnTo>
                  <a:lnTo>
                    <a:pt x="90" y="324"/>
                  </a:lnTo>
                  <a:lnTo>
                    <a:pt x="183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24372" y="0"/>
            <a:ext cx="3433628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6556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an image.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51401" y="1385047"/>
            <a:ext cx="2473213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3751402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1D48CF9-8A4A-49DE-8B30-9D21B0FD9BD3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616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130529" y="-6350"/>
            <a:ext cx="733425" cy="663575"/>
            <a:chOff x="5149" y="-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9" y="-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2" y="-1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9" y="115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5" y="115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70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5970" y="1286929"/>
            <a:ext cx="4800600" cy="260545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 baseline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88082" y="-25"/>
            <a:ext cx="569700" cy="511200"/>
            <a:chOff x="7701860" y="1286929"/>
            <a:chExt cx="759600" cy="511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701860" y="1286929"/>
              <a:ext cx="759600" cy="51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53694" y="1439710"/>
              <a:ext cx="482600" cy="2032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6288300" y="975"/>
            <a:ext cx="569700" cy="5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545971" y="4767264"/>
            <a:ext cx="48272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8F84A4-0822-4709-BB76-251B05DAEE86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1185" y="4767264"/>
            <a:ext cx="1331843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1346" y="4737447"/>
            <a:ext cx="311215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128148" y="-7937"/>
            <a:ext cx="735806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946" y="540878"/>
            <a:ext cx="5199580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46" y="1544135"/>
            <a:ext cx="5199580" cy="2789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5971" y="4767264"/>
            <a:ext cx="160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7A3E1DB-A126-42B0-95A5-33B479DD45A7}" type="datetime1">
              <a:rPr lang="en-GB" noProof="0" smtClean="0"/>
              <a:pPr/>
              <a:t>13/10/2025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4767264"/>
            <a:ext cx="2171700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ctr">
              <a:defRPr sz="845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5067" y="4737447"/>
            <a:ext cx="700854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r">
              <a:defRPr sz="1383" b="1" i="0" spc="0">
                <a:solidFill>
                  <a:schemeClr val="accent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3" r:id="rId3"/>
    <p:sldLayoutId id="2147483682" r:id="rId4"/>
    <p:sldLayoutId id="2147483684" r:id="rId5"/>
    <p:sldLayoutId id="2147483685" r:id="rId6"/>
    <p:sldLayoutId id="2147483665" r:id="rId7"/>
    <p:sldLayoutId id="2147483662" r:id="rId8"/>
    <p:sldLayoutId id="2147483657" r:id="rId9"/>
    <p:sldLayoutId id="2147483658" r:id="rId10"/>
    <p:sldLayoutId id="2147483678" r:id="rId11"/>
    <p:sldLayoutId id="2147483649" r:id="rId12"/>
    <p:sldLayoutId id="2147483650" r:id="rId13"/>
    <p:sldLayoutId id="2147483680" r:id="rId14"/>
    <p:sldLayoutId id="2147483656" r:id="rId15"/>
    <p:sldLayoutId id="2147483666" r:id="rId16"/>
    <p:sldLayoutId id="2147483675" r:id="rId17"/>
    <p:sldLayoutId id="2147483676" r:id="rId18"/>
    <p:sldLayoutId id="2147483679" r:id="rId19"/>
    <p:sldLayoutId id="2147483655" r:id="rId20"/>
    <p:sldLayoutId id="2147483677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100000"/>
        </a:lnSpc>
        <a:spcBef>
          <a:spcPct val="0"/>
        </a:spcBef>
        <a:buNone/>
        <a:defRPr sz="2458" b="1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2250" indent="-21590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Char char="§"/>
        <a:tabLst/>
        <a:defRPr sz="1600" b="0" i="0" kern="1200" spc="0" baseline="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444500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2pPr>
      <a:lvl3pPr marL="628650" indent="-18415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3pPr>
      <a:lvl4pPr marL="804863" indent="-17621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4pPr>
      <a:lvl5pPr marL="987425" indent="-18256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963" userDrawn="1">
          <p15:clr>
            <a:srgbClr val="F26B43"/>
          </p15:clr>
        </p15:guide>
        <p15:guide id="5" orient="horz" pos="1297" userDrawn="1">
          <p15:clr>
            <a:srgbClr val="F26B43"/>
          </p15:clr>
        </p15:guide>
        <p15:guide id="7" orient="horz" pos="878" userDrawn="1">
          <p15:clr>
            <a:srgbClr val="F26B43"/>
          </p15:clr>
        </p15:guide>
        <p15:guide id="8" orient="horz" pos="973" userDrawn="1">
          <p15:clr>
            <a:srgbClr val="F26B43"/>
          </p15:clr>
        </p15:guide>
        <p15:guide id="10" pos="353" userDrawn="1">
          <p15:clr>
            <a:srgbClr val="F26B43"/>
          </p15:clr>
        </p15:guide>
        <p15:guide id="11" orient="horz" pos="4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9A144C-01B2-626E-099C-4038CFFE8D7D}"/>
              </a:ext>
            </a:extLst>
          </p:cNvPr>
          <p:cNvCxnSpPr/>
          <p:nvPr/>
        </p:nvCxnSpPr>
        <p:spPr>
          <a:xfrm flipV="1">
            <a:off x="1050131" y="2628904"/>
            <a:ext cx="1643061" cy="14284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7" y="445197"/>
            <a:ext cx="4333489" cy="443768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/>
              <a:t>Vuosikello – </a:t>
            </a:r>
            <a:r>
              <a:rPr lang="fi-FI" sz="1800" b="1" dirty="0" err="1"/>
              <a:t>Nilsbyn</a:t>
            </a:r>
            <a:r>
              <a:rPr lang="fi-FI" sz="1800" b="1" dirty="0"/>
              <a:t> KOTKO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2731" y="1947276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Tammi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43056" y="2092427"/>
            <a:ext cx="429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Helmi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30867" y="2397927"/>
            <a:ext cx="460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Maalis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9447" y="3033944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Touko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62260" y="3161003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Kesä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62295" y="3008820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Elo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8245" y="2696295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Syys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53790" y="2389776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Loka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53694" y="2099488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Marras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07610" y="3160733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Heinä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1581" y="2704411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Huhti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17522" y="1947603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Joulu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823010" y="614591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Aktiviteetit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233359" y="3431477"/>
            <a:ext cx="885957" cy="29182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err="1">
                <a:solidFill>
                  <a:srgbClr val="002060"/>
                </a:solidFill>
              </a:rPr>
              <a:t>Hallituslaisten</a:t>
            </a:r>
            <a:r>
              <a:rPr lang="fi-FI" sz="600" dirty="0">
                <a:solidFill>
                  <a:srgbClr val="002060"/>
                </a:solidFill>
              </a:rPr>
              <a:t> allekirjoitukset tilinpäätökseen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24854" y="3214389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Toimintasuunnitelma ja talousarvio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436533" y="3577724"/>
            <a:ext cx="885957" cy="3912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Stipendien hankkiminen ja henkilökunnan kiitos</a:t>
            </a:r>
          </a:p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379496" y="331183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Hymypatsaan tilaus annetun tilalle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235932" y="76118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Luistelukenttä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493539" y="130390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Lasten joulupussit</a:t>
            </a:r>
          </a:p>
          <a:p>
            <a:pPr algn="ctr"/>
            <a:r>
              <a:rPr lang="fi-FI" sz="600" dirty="0">
                <a:solidFill>
                  <a:srgbClr val="002060"/>
                </a:solidFill>
              </a:rPr>
              <a:t>Henkilökunnan kiitos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90381" y="2971913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Kansio toiminnantarkastajalle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676338" y="1086814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Koteihin pyyntö avusta joulumarkkinoille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124758" y="2233544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PRH-  ja pankki- muutokset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164024" y="1730188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Varaa paikka joulumarkkinoille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284828" y="1697320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Kaupungin toiminta-avustuksen haku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467833" y="3723305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Tilinpäätös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827134" y="97827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Kokous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164024" y="2464920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Järjestäytymiskokous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539162" y="277315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VUOSIKOKOUS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823010" y="1336844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823009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Tapahtumat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235932" y="97827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 Luistelukentän viralliset avajaiset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2276303" y="831679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Vanhan Malmin joulumarkkinat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567737" y="1480232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err="1">
                <a:solidFill>
                  <a:srgbClr val="002060"/>
                </a:solidFill>
              </a:rPr>
              <a:t>Halloween-kioski</a:t>
            </a:r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5823008" y="2057796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417" y="207749"/>
            <a:ext cx="990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u="sng" dirty="0"/>
              <a:t>Aktiviteetit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4567" y="2390970"/>
            <a:ext cx="902208" cy="51279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800" b="1" dirty="0">
                <a:solidFill>
                  <a:srgbClr val="E55F00"/>
                </a:solidFill>
              </a:rPr>
              <a:t>2025-</a:t>
            </a:r>
            <a:br>
              <a:rPr lang="fi-FI" sz="1800" b="1" dirty="0">
                <a:solidFill>
                  <a:srgbClr val="E55F00"/>
                </a:solidFill>
              </a:rPr>
            </a:br>
            <a:r>
              <a:rPr lang="fi-FI" sz="1800" b="1" dirty="0">
                <a:solidFill>
                  <a:srgbClr val="E55F00"/>
                </a:solidFill>
              </a:rPr>
              <a:t>2026</a:t>
            </a:r>
          </a:p>
        </p:txBody>
      </p:sp>
      <p:sp>
        <p:nvSpPr>
          <p:cNvPr id="184" name="5-Point Star 183"/>
          <p:cNvSpPr/>
          <p:nvPr/>
        </p:nvSpPr>
        <p:spPr>
          <a:xfrm>
            <a:off x="5900985" y="2773151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5-Point Star 205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5-Point Star 206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8" name="5-Point Star 207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9" name="5-Point Star 208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0" name="5-Point Star 209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5-Point Star 210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2" name="5-Point Star 211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3" name="5-Point Star 212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4" name="5-Point Star 213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5" name="5-Point Star 214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5-Point Star 215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7" name="5-Point Star 216"/>
          <p:cNvSpPr/>
          <p:nvPr/>
        </p:nvSpPr>
        <p:spPr>
          <a:xfrm>
            <a:off x="5899653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9" name="5-Point Star 218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0" name="5-Point Star 219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5-Point Star 220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2" name="5-Point Star 221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5-Point Star 222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5-Point Star 223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5-Point Star 224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5-Point Star 225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5-Point Star 226"/>
          <p:cNvSpPr/>
          <p:nvPr/>
        </p:nvSpPr>
        <p:spPr>
          <a:xfrm>
            <a:off x="5900985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2" name="5-Point Star 231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5-Point Star 232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4" name="5-Point Star 233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5-Point Star 234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6" name="5-Point Star 235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7" name="5-Point Star 236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8" name="5-Point Star 237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9" name="5-Point Star 238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0" name="5-Point Star 239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1" name="5-Point Star 240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2" name="5-Point Star 241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5-Point Star 242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5-Point Star 243"/>
          <p:cNvSpPr/>
          <p:nvPr/>
        </p:nvSpPr>
        <p:spPr>
          <a:xfrm>
            <a:off x="5899653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5" name="5-Point Star 244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6" name="5-Point Star 245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7" name="5-Point Star 246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8" name="5-Point Star 247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9" name="5-Point Star 248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0" name="5-Point Star 249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1" name="5-Point Star 250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2" name="5-Point Star 251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3" name="5-Point Star 252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5-Point Star 253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5" name="5-Point Star 254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6" name="5-Point Star 255"/>
          <p:cNvSpPr/>
          <p:nvPr/>
        </p:nvSpPr>
        <p:spPr>
          <a:xfrm>
            <a:off x="5900985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8" name="Rounded Rectangle 74"/>
          <p:cNvSpPr/>
          <p:nvPr/>
        </p:nvSpPr>
        <p:spPr>
          <a:xfrm>
            <a:off x="1028927" y="1990944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Jäsenmaksukirje jakoon </a:t>
            </a:r>
          </a:p>
        </p:txBody>
      </p:sp>
      <p:sp>
        <p:nvSpPr>
          <p:cNvPr id="198" name="Rounded Rectangle 103"/>
          <p:cNvSpPr/>
          <p:nvPr/>
        </p:nvSpPr>
        <p:spPr>
          <a:xfrm>
            <a:off x="4336777" y="2803195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Kevättapahtuman suunnittelu</a:t>
            </a:r>
          </a:p>
        </p:txBody>
      </p:sp>
      <p:sp>
        <p:nvSpPr>
          <p:cNvPr id="201" name="Rounded Rectangle 78"/>
          <p:cNvSpPr/>
          <p:nvPr/>
        </p:nvSpPr>
        <p:spPr>
          <a:xfrm>
            <a:off x="4121889" y="220803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Kevättapahtuman ajankohdan sopiminen</a:t>
            </a:r>
          </a:p>
        </p:txBody>
      </p:sp>
      <p:sp>
        <p:nvSpPr>
          <p:cNvPr id="202" name="Rounded Rectangle 76"/>
          <p:cNvSpPr/>
          <p:nvPr/>
        </p:nvSpPr>
        <p:spPr>
          <a:xfrm>
            <a:off x="1931565" y="3224264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Toimintakertomus</a:t>
            </a:r>
          </a:p>
        </p:txBody>
      </p:sp>
      <p:sp>
        <p:nvSpPr>
          <p:cNvPr id="203" name="Rounded Rectangle 154"/>
          <p:cNvSpPr/>
          <p:nvPr/>
        </p:nvSpPr>
        <p:spPr>
          <a:xfrm>
            <a:off x="4336777" y="354915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Kevättapahtuma</a:t>
            </a:r>
          </a:p>
        </p:txBody>
      </p:sp>
    </p:spTree>
    <p:extLst>
      <p:ext uri="{BB962C8B-B14F-4D97-AF65-F5344CB8AC3E}">
        <p14:creationId xmlns:p14="http://schemas.microsoft.com/office/powerpoint/2010/main" val="2259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TT 2018">
  <a:themeElements>
    <a:clrScheme name="VTT brand 2018 3">
      <a:dk1>
        <a:srgbClr val="E35F00"/>
      </a:dk1>
      <a:lt1>
        <a:srgbClr val="FFFFFF"/>
      </a:lt1>
      <a:dk2>
        <a:srgbClr val="165976"/>
      </a:dk2>
      <a:lt2>
        <a:srgbClr val="FFFFFF"/>
      </a:lt2>
      <a:accent1>
        <a:srgbClr val="83929B"/>
      </a:accent1>
      <a:accent2>
        <a:srgbClr val="E35F00"/>
      </a:accent2>
      <a:accent3>
        <a:srgbClr val="77858D"/>
      </a:accent3>
      <a:accent4>
        <a:srgbClr val="E35F00"/>
      </a:accent4>
      <a:accent5>
        <a:srgbClr val="165976"/>
      </a:accent5>
      <a:accent6>
        <a:srgbClr val="E35F00"/>
      </a:accent6>
      <a:hlink>
        <a:srgbClr val="165976"/>
      </a:hlink>
      <a:folHlink>
        <a:srgbClr val="E35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_VTT_City.pptx" id="{398D5F02-AB60-48A7-A098-CB01B2A34F05}" vid="{C022F695-CCF5-4231-9EB6-EFA123B7E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EN_VTT_City</Template>
  <TotalTime>2266</TotalTime>
  <Words>520</Words>
  <Application>Microsoft Office PowerPoint</Application>
  <PresentationFormat>Custom</PresentationFormat>
  <Paragraphs>149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VTT 2018</vt:lpstr>
      <vt:lpstr>PowerPoint Presentation</vt:lpstr>
    </vt:vector>
  </TitlesOfParts>
  <Company>VTT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Kääriäinen Jukka</dc:creator>
  <cp:lastModifiedBy>Anita Rantala</cp:lastModifiedBy>
  <cp:revision>100</cp:revision>
  <dcterms:created xsi:type="dcterms:W3CDTF">2019-02-15T12:27:57Z</dcterms:created>
  <dcterms:modified xsi:type="dcterms:W3CDTF">2025-10-13T19:16:23Z</dcterms:modified>
</cp:coreProperties>
</file>